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3771900" cy="7569200"/>
  <p:notesSz cx="3771900" cy="7569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410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3511" y="2346452"/>
            <a:ext cx="3213131" cy="158953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7023" y="4238752"/>
            <a:ext cx="2646107" cy="18923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89007" y="1740916"/>
            <a:ext cx="1644367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946779" y="1740916"/>
            <a:ext cx="1644367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9007" y="302768"/>
            <a:ext cx="3402138" cy="12110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007" y="1740916"/>
            <a:ext cx="3402138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85252" y="7039356"/>
            <a:ext cx="1209649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9007" y="7039356"/>
            <a:ext cx="869435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721711" y="7039356"/>
            <a:ext cx="869435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\\Mac\archiv\Layoutvorlagen\Layoutvorlagen\Blöcke\Spiralblöcke\Spiralblöcke\Spiralblock 99x210\Spiralblock-105x210_kariert_Vorlage_Seit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71900" cy="754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Mac\archiv\Layoutvorlagen\Layoutvorlagen\Blöcke\Spiralblöcke\Spiralblöcke\Spiralblock 99x210\Spiralblock-105x210_kariert_Vorlage_Seit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3771900" cy="754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Spiralblock-105x210_Vorlage.indd</dc:title>
  <cp:lastModifiedBy>Aleksandar Bejic | druck.at</cp:lastModifiedBy>
  <cp:revision>1</cp:revision>
  <dcterms:created xsi:type="dcterms:W3CDTF">2016-10-24T13:37:52Z</dcterms:created>
  <dcterms:modified xsi:type="dcterms:W3CDTF">2021-02-25T12:42:15Z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2016-10-24T00:00:00Z</vt:filetime>
  </property>
  <property fmtid="{D5CDD505-2E9C-101B-9397-08002B2CF9AE}" pid="3" name="LastSaved">
    <vt:filetime>2016-10-24T00:00:00Z</vt:filetime>
  </property>
</Properties>
</file>